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2118EB-E7E1-46C2-A133-489DA36EAFA5}" v="21" dt="2022-09-25T13:40:33.757"/>
    <p1510:client id="{47728415-2949-4429-B20E-81823722D163}" v="111" dt="2022-09-25T13:14:01.272"/>
    <p1510:client id="{50B5E0AC-FFE5-4719-B89F-C8698AA3C0DB}" v="2" dt="2022-09-25T12:14:05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93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JUN HO" userId="8c4e397999e7d377" providerId="Windows Live" clId="Web-{50B5E0AC-FFE5-4719-B89F-C8698AA3C0DB}"/>
    <pc:docChg chg="addSld delSld">
      <pc:chgData name="LEE JUN HO" userId="8c4e397999e7d377" providerId="Windows Live" clId="Web-{50B5E0AC-FFE5-4719-B89F-C8698AA3C0DB}" dt="2022-09-25T12:14:05.511" v="1"/>
      <pc:docMkLst>
        <pc:docMk/>
      </pc:docMkLst>
      <pc:sldChg chg="new del">
        <pc:chgData name="LEE JUN HO" userId="8c4e397999e7d377" providerId="Windows Live" clId="Web-{50B5E0AC-FFE5-4719-B89F-C8698AA3C0DB}" dt="2022-09-25T12:14:05.511" v="1"/>
        <pc:sldMkLst>
          <pc:docMk/>
          <pc:sldMk cId="3527653808" sldId="293"/>
        </pc:sldMkLst>
      </pc:sldChg>
    </pc:docChg>
  </pc:docChgLst>
  <pc:docChgLst>
    <pc:chgData name="LEE JUN HO" userId="8c4e397999e7d377" providerId="Windows Live" clId="Web-{472118EB-E7E1-46C2-A133-489DA36EAFA5}"/>
    <pc:docChg chg="modSld">
      <pc:chgData name="LEE JUN HO" userId="8c4e397999e7d377" providerId="Windows Live" clId="Web-{472118EB-E7E1-46C2-A133-489DA36EAFA5}" dt="2022-09-25T13:40:33.757" v="20" actId="1076"/>
      <pc:docMkLst>
        <pc:docMk/>
      </pc:docMkLst>
      <pc:sldChg chg="modSp">
        <pc:chgData name="LEE JUN HO" userId="8c4e397999e7d377" providerId="Windows Live" clId="Web-{472118EB-E7E1-46C2-A133-489DA36EAFA5}" dt="2022-09-25T13:36:28.561" v="15" actId="1076"/>
        <pc:sldMkLst>
          <pc:docMk/>
          <pc:sldMk cId="0" sldId="278"/>
        </pc:sldMkLst>
        <pc:grpChg chg="mod">
          <ac:chgData name="LEE JUN HO" userId="8c4e397999e7d377" providerId="Windows Live" clId="Web-{472118EB-E7E1-46C2-A133-489DA36EAFA5}" dt="2022-09-25T13:36:28.467" v="14" actId="1076"/>
          <ac:grpSpMkLst>
            <pc:docMk/>
            <pc:sldMk cId="0" sldId="278"/>
            <ac:grpSpMk id="1003" creationId="{00000000-0000-0000-0000-000000000000}"/>
          </ac:grpSpMkLst>
        </pc:grpChg>
        <pc:grpChg chg="mod">
          <ac:chgData name="LEE JUN HO" userId="8c4e397999e7d377" providerId="Windows Live" clId="Web-{472118EB-E7E1-46C2-A133-489DA36EAFA5}" dt="2022-09-25T13:36:28.561" v="15" actId="1076"/>
          <ac:grpSpMkLst>
            <pc:docMk/>
            <pc:sldMk cId="0" sldId="278"/>
            <ac:grpSpMk id="1004" creationId="{00000000-0000-0000-0000-000000000000}"/>
          </ac:grpSpMkLst>
        </pc:grpChg>
      </pc:sldChg>
      <pc:sldChg chg="modSp">
        <pc:chgData name="LEE JUN HO" userId="8c4e397999e7d377" providerId="Windows Live" clId="Web-{472118EB-E7E1-46C2-A133-489DA36EAFA5}" dt="2022-09-25T13:40:33.757" v="20" actId="1076"/>
        <pc:sldMkLst>
          <pc:docMk/>
          <pc:sldMk cId="0" sldId="280"/>
        </pc:sldMkLst>
        <pc:grpChg chg="mod">
          <ac:chgData name="LEE JUN HO" userId="8c4e397999e7d377" providerId="Windows Live" clId="Web-{472118EB-E7E1-46C2-A133-489DA36EAFA5}" dt="2022-09-25T13:38:38.550" v="18" actId="1076"/>
          <ac:grpSpMkLst>
            <pc:docMk/>
            <pc:sldMk cId="0" sldId="280"/>
            <ac:grpSpMk id="1002" creationId="{00000000-0000-0000-0000-000000000000}"/>
          </ac:grpSpMkLst>
        </pc:grpChg>
        <pc:picChg chg="mod">
          <ac:chgData name="LEE JUN HO" userId="8c4e397999e7d377" providerId="Windows Live" clId="Web-{472118EB-E7E1-46C2-A133-489DA36EAFA5}" dt="2022-09-25T13:40:33.757" v="20" actId="1076"/>
          <ac:picMkLst>
            <pc:docMk/>
            <pc:sldMk cId="0" sldId="280"/>
            <ac:picMk id="3" creationId="{00000000-0000-0000-0000-000000000000}"/>
          </ac:picMkLst>
        </pc:picChg>
      </pc:sldChg>
      <pc:sldChg chg="modSp">
        <pc:chgData name="LEE JUN HO" userId="8c4e397999e7d377" providerId="Windows Live" clId="Web-{472118EB-E7E1-46C2-A133-489DA36EAFA5}" dt="2022-09-25T13:35:10.465" v="13" actId="1076"/>
        <pc:sldMkLst>
          <pc:docMk/>
          <pc:sldMk cId="0" sldId="289"/>
        </pc:sldMkLst>
        <pc:grpChg chg="mod">
          <ac:chgData name="LEE JUN HO" userId="8c4e397999e7d377" providerId="Windows Live" clId="Web-{472118EB-E7E1-46C2-A133-489DA36EAFA5}" dt="2022-09-25T13:35:10.434" v="12" actId="1076"/>
          <ac:grpSpMkLst>
            <pc:docMk/>
            <pc:sldMk cId="0" sldId="289"/>
            <ac:grpSpMk id="1004" creationId="{00000000-0000-0000-0000-000000000000}"/>
          </ac:grpSpMkLst>
        </pc:grpChg>
        <pc:picChg chg="mod">
          <ac:chgData name="LEE JUN HO" userId="8c4e397999e7d377" providerId="Windows Live" clId="Web-{472118EB-E7E1-46C2-A133-489DA36EAFA5}" dt="2022-09-25T13:35:10.465" v="13" actId="1076"/>
          <ac:picMkLst>
            <pc:docMk/>
            <pc:sldMk cId="0" sldId="289"/>
            <ac:picMk id="4" creationId="{C08D8FFC-9BC4-F4F3-7443-063DE1CAFC56}"/>
          </ac:picMkLst>
        </pc:picChg>
      </pc:sldChg>
      <pc:sldChg chg="addSp delSp modSp">
        <pc:chgData name="LEE JUN HO" userId="8c4e397999e7d377" providerId="Windows Live" clId="Web-{472118EB-E7E1-46C2-A133-489DA36EAFA5}" dt="2022-09-25T13:21:37.939" v="11" actId="1076"/>
        <pc:sldMkLst>
          <pc:docMk/>
          <pc:sldMk cId="0" sldId="290"/>
        </pc:sldMkLst>
        <pc:grpChg chg="add mod">
          <ac:chgData name="LEE JUN HO" userId="8c4e397999e7d377" providerId="Windows Live" clId="Web-{472118EB-E7E1-46C2-A133-489DA36EAFA5}" dt="2022-09-25T13:20:39.624" v="4" actId="1076"/>
          <ac:grpSpMkLst>
            <pc:docMk/>
            <pc:sldMk cId="0" sldId="290"/>
            <ac:grpSpMk id="2" creationId="{C55EC11F-35F0-12A0-7B49-3524252F1471}"/>
          </ac:grpSpMkLst>
        </pc:grpChg>
        <pc:grpChg chg="del">
          <ac:chgData name="LEE JUN HO" userId="8c4e397999e7d377" providerId="Windows Live" clId="Web-{472118EB-E7E1-46C2-A133-489DA36EAFA5}" dt="2022-09-25T13:20:23.608" v="0"/>
          <ac:grpSpMkLst>
            <pc:docMk/>
            <pc:sldMk cId="0" sldId="290"/>
            <ac:grpSpMk id="1001" creationId="{00000000-0000-0000-0000-000000000000}"/>
          </ac:grpSpMkLst>
        </pc:grpChg>
        <pc:grpChg chg="del">
          <ac:chgData name="LEE JUN HO" userId="8c4e397999e7d377" providerId="Windows Live" clId="Web-{472118EB-E7E1-46C2-A133-489DA36EAFA5}" dt="2022-09-25T13:20:25.186" v="1"/>
          <ac:grpSpMkLst>
            <pc:docMk/>
            <pc:sldMk cId="0" sldId="290"/>
            <ac:grpSpMk id="1002" creationId="{00000000-0000-0000-0000-000000000000}"/>
          </ac:grpSpMkLst>
        </pc:grpChg>
        <pc:grpChg chg="mod">
          <ac:chgData name="LEE JUN HO" userId="8c4e397999e7d377" providerId="Windows Live" clId="Web-{472118EB-E7E1-46C2-A133-489DA36EAFA5}" dt="2022-09-25T13:20:55.828" v="7" actId="1076"/>
          <ac:grpSpMkLst>
            <pc:docMk/>
            <pc:sldMk cId="0" sldId="290"/>
            <ac:grpSpMk id="1003" creationId="{00000000-0000-0000-0000-000000000000}"/>
          </ac:grpSpMkLst>
        </pc:grpChg>
        <pc:picChg chg="add mod">
          <ac:chgData name="LEE JUN HO" userId="8c4e397999e7d377" providerId="Windows Live" clId="Web-{472118EB-E7E1-46C2-A133-489DA36EAFA5}" dt="2022-09-25T13:21:12.328" v="9" actId="1076"/>
          <ac:picMkLst>
            <pc:docMk/>
            <pc:sldMk cId="0" sldId="290"/>
            <ac:picMk id="4" creationId="{B79BECFD-69E0-E44F-ECDC-D1181CAB7329}"/>
          </ac:picMkLst>
        </pc:picChg>
        <pc:picChg chg="del">
          <ac:chgData name="LEE JUN HO" userId="8c4e397999e7d377" providerId="Windows Live" clId="Web-{472118EB-E7E1-46C2-A133-489DA36EAFA5}" dt="2022-09-25T13:20:27.155" v="2"/>
          <ac:picMkLst>
            <pc:docMk/>
            <pc:sldMk cId="0" sldId="290"/>
            <ac:picMk id="5" creationId="{00000000-0000-0000-0000-000000000000}"/>
          </ac:picMkLst>
        </pc:picChg>
        <pc:picChg chg="add">
          <ac:chgData name="LEE JUN HO" userId="8c4e397999e7d377" providerId="Windows Live" clId="Web-{472118EB-E7E1-46C2-A133-489DA36EAFA5}" dt="2022-09-25T13:20:33.671" v="3"/>
          <ac:picMkLst>
            <pc:docMk/>
            <pc:sldMk cId="0" sldId="290"/>
            <ac:picMk id="6" creationId="{5F3CB022-17F5-B12A-4FDB-AA0C9B714EC0}"/>
          </ac:picMkLst>
        </pc:picChg>
        <pc:picChg chg="mod">
          <ac:chgData name="LEE JUN HO" userId="8c4e397999e7d377" providerId="Windows Live" clId="Web-{472118EB-E7E1-46C2-A133-489DA36EAFA5}" dt="2022-09-25T13:21:37.939" v="11" actId="1076"/>
          <ac:picMkLst>
            <pc:docMk/>
            <pc:sldMk cId="0" sldId="290"/>
            <ac:picMk id="13" creationId="{00000000-0000-0000-0000-000000000000}"/>
          </ac:picMkLst>
        </pc:picChg>
        <pc:picChg chg="mod">
          <ac:chgData name="LEE JUN HO" userId="8c4e397999e7d377" providerId="Windows Live" clId="Web-{472118EB-E7E1-46C2-A133-489DA36EAFA5}" dt="2022-09-25T13:21:03.812" v="8" actId="1076"/>
          <ac:picMkLst>
            <pc:docMk/>
            <pc:sldMk cId="0" sldId="290"/>
            <ac:picMk id="22" creationId="{00000000-0000-0000-0000-000000000000}"/>
          </ac:picMkLst>
        </pc:picChg>
      </pc:sldChg>
    </pc:docChg>
  </pc:docChgLst>
  <pc:docChgLst>
    <pc:chgData name="LEE JUN HO" userId="8c4e397999e7d377" providerId="Windows Live" clId="Web-{47728415-2949-4429-B20E-81823722D163}"/>
    <pc:docChg chg="addSld delSld modSld">
      <pc:chgData name="LEE JUN HO" userId="8c4e397999e7d377" providerId="Windows Live" clId="Web-{47728415-2949-4429-B20E-81823722D163}" dt="2022-09-25T13:14:01.272" v="103" actId="1076"/>
      <pc:docMkLst>
        <pc:docMk/>
      </pc:docMkLst>
      <pc:sldChg chg="modSp">
        <pc:chgData name="LEE JUN HO" userId="8c4e397999e7d377" providerId="Windows Live" clId="Web-{47728415-2949-4429-B20E-81823722D163}" dt="2022-09-25T13:05:05.696" v="91" actId="14100"/>
        <pc:sldMkLst>
          <pc:docMk/>
          <pc:sldMk cId="0" sldId="277"/>
        </pc:sldMkLst>
        <pc:grpChg chg="mod">
          <ac:chgData name="LEE JUN HO" userId="8c4e397999e7d377" providerId="Windows Live" clId="Web-{47728415-2949-4429-B20E-81823722D163}" dt="2022-09-25T13:05:05.696" v="91" actId="14100"/>
          <ac:grpSpMkLst>
            <pc:docMk/>
            <pc:sldMk cId="0" sldId="277"/>
            <ac:grpSpMk id="1003" creationId="{00000000-0000-0000-0000-000000000000}"/>
          </ac:grpSpMkLst>
        </pc:grpChg>
        <pc:grpChg chg="mod">
          <ac:chgData name="LEE JUN HO" userId="8c4e397999e7d377" providerId="Windows Live" clId="Web-{47728415-2949-4429-B20E-81823722D163}" dt="2022-09-25T13:04:43.321" v="89" actId="1076"/>
          <ac:grpSpMkLst>
            <pc:docMk/>
            <pc:sldMk cId="0" sldId="277"/>
            <ac:grpSpMk id="1004" creationId="{00000000-0000-0000-0000-000000000000}"/>
          </ac:grpSpMkLst>
        </pc:grpChg>
      </pc:sldChg>
      <pc:sldChg chg="addSp delSp modSp">
        <pc:chgData name="LEE JUN HO" userId="8c4e397999e7d377" providerId="Windows Live" clId="Web-{47728415-2949-4429-B20E-81823722D163}" dt="2022-09-25T13:05:55.401" v="93" actId="14100"/>
        <pc:sldMkLst>
          <pc:docMk/>
          <pc:sldMk cId="0" sldId="278"/>
        </pc:sldMkLst>
        <pc:grpChg chg="mod">
          <ac:chgData name="LEE JUN HO" userId="8c4e397999e7d377" providerId="Windows Live" clId="Web-{47728415-2949-4429-B20E-81823722D163}" dt="2022-09-25T13:02:56.396" v="83" actId="1076"/>
          <ac:grpSpMkLst>
            <pc:docMk/>
            <pc:sldMk cId="0" sldId="278"/>
            <ac:grpSpMk id="1003" creationId="{00000000-0000-0000-0000-000000000000}"/>
          </ac:grpSpMkLst>
        </pc:grpChg>
        <pc:grpChg chg="add del mod">
          <ac:chgData name="LEE JUN HO" userId="8c4e397999e7d377" providerId="Windows Live" clId="Web-{47728415-2949-4429-B20E-81823722D163}" dt="2022-09-25T13:05:55.401" v="93" actId="14100"/>
          <ac:grpSpMkLst>
            <pc:docMk/>
            <pc:sldMk cId="0" sldId="278"/>
            <ac:grpSpMk id="1004" creationId="{00000000-0000-0000-0000-000000000000}"/>
          </ac:grpSpMkLst>
        </pc:grpChg>
        <pc:picChg chg="add del mod">
          <ac:chgData name="LEE JUN HO" userId="8c4e397999e7d377" providerId="Windows Live" clId="Web-{47728415-2949-4429-B20E-81823722D163}" dt="2022-09-25T13:01:47.770" v="69"/>
          <ac:picMkLst>
            <pc:docMk/>
            <pc:sldMk cId="0" sldId="278"/>
            <ac:picMk id="2" creationId="{9352CBFA-CA81-4607-91D0-B38852EE6E19}"/>
          </ac:picMkLst>
        </pc:picChg>
        <pc:picChg chg="add del mod">
          <ac:chgData name="LEE JUN HO" userId="8c4e397999e7d377" providerId="Windows Live" clId="Web-{47728415-2949-4429-B20E-81823722D163}" dt="2022-09-25T13:01:38.301" v="63"/>
          <ac:picMkLst>
            <pc:docMk/>
            <pc:sldMk cId="0" sldId="278"/>
            <ac:picMk id="4" creationId="{9FA8C1AB-89B9-BF05-6EF8-E571ECBDDCDE}"/>
          </ac:picMkLst>
        </pc:picChg>
        <pc:picChg chg="mod">
          <ac:chgData name="LEE JUN HO" userId="8c4e397999e7d377" providerId="Windows Live" clId="Web-{47728415-2949-4429-B20E-81823722D163}" dt="2022-09-25T13:01:50.926" v="71" actId="1076"/>
          <ac:picMkLst>
            <pc:docMk/>
            <pc:sldMk cId="0" sldId="278"/>
            <ac:picMk id="11" creationId="{00000000-0000-0000-0000-000000000000}"/>
          </ac:picMkLst>
        </pc:picChg>
      </pc:sldChg>
      <pc:sldChg chg="modSp">
        <pc:chgData name="LEE JUN HO" userId="8c4e397999e7d377" providerId="Windows Live" clId="Web-{47728415-2949-4429-B20E-81823722D163}" dt="2022-09-25T13:06:13.417" v="94" actId="1076"/>
        <pc:sldMkLst>
          <pc:docMk/>
          <pc:sldMk cId="0" sldId="279"/>
        </pc:sldMkLst>
        <pc:grpChg chg="mod">
          <ac:chgData name="LEE JUN HO" userId="8c4e397999e7d377" providerId="Windows Live" clId="Web-{47728415-2949-4429-B20E-81823722D163}" dt="2022-09-25T13:06:13.417" v="94" actId="1076"/>
          <ac:grpSpMkLst>
            <pc:docMk/>
            <pc:sldMk cId="0" sldId="279"/>
            <ac:grpSpMk id="1003" creationId="{00000000-0000-0000-0000-000000000000}"/>
          </ac:grpSpMkLst>
        </pc:grpChg>
      </pc:sldChg>
      <pc:sldChg chg="addSp delSp modSp">
        <pc:chgData name="LEE JUN HO" userId="8c4e397999e7d377" providerId="Windows Live" clId="Web-{47728415-2949-4429-B20E-81823722D163}" dt="2022-09-25T12:52:55.304" v="33" actId="1076"/>
        <pc:sldMkLst>
          <pc:docMk/>
          <pc:sldMk cId="0" sldId="283"/>
        </pc:sldMkLst>
        <pc:grpChg chg="add mod">
          <ac:chgData name="LEE JUN HO" userId="8c4e397999e7d377" providerId="Windows Live" clId="Web-{47728415-2949-4429-B20E-81823722D163}" dt="2022-09-25T12:52:55.304" v="33" actId="1076"/>
          <ac:grpSpMkLst>
            <pc:docMk/>
            <pc:sldMk cId="0" sldId="283"/>
            <ac:grpSpMk id="6" creationId="{13AA7B3C-9CF0-C1E9-6581-25F9D168AA5E}"/>
          </ac:grpSpMkLst>
        </pc:grpChg>
        <pc:grpChg chg="del">
          <ac:chgData name="LEE JUN HO" userId="8c4e397999e7d377" providerId="Windows Live" clId="Web-{47728415-2949-4429-B20E-81823722D163}" dt="2022-09-25T12:48:02.656" v="0"/>
          <ac:grpSpMkLst>
            <pc:docMk/>
            <pc:sldMk cId="0" sldId="283"/>
            <ac:grpSpMk id="1004" creationId="{00000000-0000-0000-0000-000000000000}"/>
          </ac:grpSpMkLst>
        </pc:grpChg>
        <pc:picChg chg="add mod">
          <ac:chgData name="LEE JUN HO" userId="8c4e397999e7d377" providerId="Windows Live" clId="Web-{47728415-2949-4429-B20E-81823722D163}" dt="2022-09-25T12:48:27.235" v="5" actId="14100"/>
          <ac:picMkLst>
            <pc:docMk/>
            <pc:sldMk cId="0" sldId="283"/>
            <ac:picMk id="4" creationId="{E997F0E6-517A-99F7-40B2-1FB2CEEF78B5}"/>
          </ac:picMkLst>
        </pc:picChg>
      </pc:sldChg>
      <pc:sldChg chg="addSp delSp modSp">
        <pc:chgData name="LEE JUN HO" userId="8c4e397999e7d377" providerId="Windows Live" clId="Web-{47728415-2949-4429-B20E-81823722D163}" dt="2022-09-25T12:53:16.882" v="36"/>
        <pc:sldMkLst>
          <pc:docMk/>
          <pc:sldMk cId="0" sldId="284"/>
        </pc:sldMkLst>
        <pc:grpChg chg="add">
          <ac:chgData name="LEE JUN HO" userId="8c4e397999e7d377" providerId="Windows Live" clId="Web-{47728415-2949-4429-B20E-81823722D163}" dt="2022-09-25T12:53:16.882" v="36"/>
          <ac:grpSpMkLst>
            <pc:docMk/>
            <pc:sldMk cId="0" sldId="284"/>
            <ac:grpSpMk id="13" creationId="{C53D186D-9E10-60B8-F6D2-8348FAADE8BD}"/>
          </ac:grpSpMkLst>
        </pc:grpChg>
        <pc:grpChg chg="del">
          <ac:chgData name="LEE JUN HO" userId="8c4e397999e7d377" providerId="Windows Live" clId="Web-{47728415-2949-4429-B20E-81823722D163}" dt="2022-09-25T12:53:13.882" v="34"/>
          <ac:grpSpMkLst>
            <pc:docMk/>
            <pc:sldMk cId="0" sldId="284"/>
            <ac:grpSpMk id="1003" creationId="{00000000-0000-0000-0000-000000000000}"/>
          </ac:grpSpMkLst>
        </pc:grpChg>
        <pc:grpChg chg="del">
          <ac:chgData name="LEE JUN HO" userId="8c4e397999e7d377" providerId="Windows Live" clId="Web-{47728415-2949-4429-B20E-81823722D163}" dt="2022-09-25T12:49:00.814" v="6"/>
          <ac:grpSpMkLst>
            <pc:docMk/>
            <pc:sldMk cId="0" sldId="284"/>
            <ac:grpSpMk id="1004" creationId="{00000000-0000-0000-0000-000000000000}"/>
          </ac:grpSpMkLst>
        </pc:grpChg>
        <pc:picChg chg="add del mod">
          <ac:chgData name="LEE JUN HO" userId="8c4e397999e7d377" providerId="Windows Live" clId="Web-{47728415-2949-4429-B20E-81823722D163}" dt="2022-09-25T12:53:14.992" v="35"/>
          <ac:picMkLst>
            <pc:docMk/>
            <pc:sldMk cId="0" sldId="284"/>
            <ac:picMk id="4" creationId="{EBFDDDA9-4AC4-6D72-02B4-5825812F5A13}"/>
          </ac:picMkLst>
        </pc:picChg>
      </pc:sldChg>
      <pc:sldChg chg="addSp delSp modSp">
        <pc:chgData name="LEE JUN HO" userId="8c4e397999e7d377" providerId="Windows Live" clId="Web-{47728415-2949-4429-B20E-81823722D163}" dt="2022-09-25T12:53:58.915" v="38" actId="1076"/>
        <pc:sldMkLst>
          <pc:docMk/>
          <pc:sldMk cId="0" sldId="285"/>
        </pc:sldMkLst>
        <pc:grpChg chg="add mod">
          <ac:chgData name="LEE JUN HO" userId="8c4e397999e7d377" providerId="Windows Live" clId="Web-{47728415-2949-4429-B20E-81823722D163}" dt="2022-09-25T12:53:58.915" v="38" actId="1076"/>
          <ac:grpSpMkLst>
            <pc:docMk/>
            <pc:sldMk cId="0" sldId="285"/>
            <ac:grpSpMk id="10" creationId="{7833A181-A20E-5406-A972-927C975705AD}"/>
          </ac:grpSpMkLst>
        </pc:grpChg>
        <pc:grpChg chg="del">
          <ac:chgData name="LEE JUN HO" userId="8c4e397999e7d377" providerId="Windows Live" clId="Web-{47728415-2949-4429-B20E-81823722D163}" dt="2022-09-25T12:49:55.675" v="14"/>
          <ac:grpSpMkLst>
            <pc:docMk/>
            <pc:sldMk cId="0" sldId="285"/>
            <ac:grpSpMk id="1003" creationId="{00000000-0000-0000-0000-000000000000}"/>
          </ac:grpSpMkLst>
        </pc:grpChg>
        <pc:grpChg chg="del">
          <ac:chgData name="LEE JUN HO" userId="8c4e397999e7d377" providerId="Windows Live" clId="Web-{47728415-2949-4429-B20E-81823722D163}" dt="2022-09-25T12:49:53.706" v="13"/>
          <ac:grpSpMkLst>
            <pc:docMk/>
            <pc:sldMk cId="0" sldId="285"/>
            <ac:grpSpMk id="1004" creationId="{00000000-0000-0000-0000-000000000000}"/>
          </ac:grpSpMkLst>
        </pc:grpChg>
        <pc:picChg chg="add mod">
          <ac:chgData name="LEE JUN HO" userId="8c4e397999e7d377" providerId="Windows Live" clId="Web-{47728415-2949-4429-B20E-81823722D163}" dt="2022-09-25T12:51:32.239" v="31" actId="1076"/>
          <ac:picMkLst>
            <pc:docMk/>
            <pc:sldMk cId="0" sldId="285"/>
            <ac:picMk id="4" creationId="{0E8D4020-7D69-0229-AA9A-83017487F087}"/>
          </ac:picMkLst>
        </pc:picChg>
        <pc:picChg chg="add del mod">
          <ac:chgData name="LEE JUN HO" userId="8c4e397999e7d377" providerId="Windows Live" clId="Web-{47728415-2949-4429-B20E-81823722D163}" dt="2022-09-25T12:50:39.035" v="24"/>
          <ac:picMkLst>
            <pc:docMk/>
            <pc:sldMk cId="0" sldId="285"/>
            <ac:picMk id="6" creationId="{C7A9E13E-3428-80DE-C244-1EF5028A1A47}"/>
          </ac:picMkLst>
        </pc:picChg>
        <pc:picChg chg="add mod">
          <ac:chgData name="LEE JUN HO" userId="8c4e397999e7d377" providerId="Windows Live" clId="Web-{47728415-2949-4429-B20E-81823722D163}" dt="2022-09-25T12:51:16.989" v="29" actId="1076"/>
          <ac:picMkLst>
            <pc:docMk/>
            <pc:sldMk cId="0" sldId="285"/>
            <ac:picMk id="7" creationId="{FFE7C69F-4CFF-8EA5-23A7-6F0C98CF6705}"/>
          </ac:picMkLst>
        </pc:picChg>
      </pc:sldChg>
      <pc:sldChg chg="addSp delSp modSp">
        <pc:chgData name="LEE JUN HO" userId="8c4e397999e7d377" providerId="Windows Live" clId="Web-{47728415-2949-4429-B20E-81823722D163}" dt="2022-09-25T13:12:19.285" v="101" actId="14100"/>
        <pc:sldMkLst>
          <pc:docMk/>
          <pc:sldMk cId="0" sldId="289"/>
        </pc:sldMkLst>
        <pc:grpChg chg="del">
          <ac:chgData name="LEE JUN HO" userId="8c4e397999e7d377" providerId="Windows Live" clId="Web-{47728415-2949-4429-B20E-81823722D163}" dt="2022-09-25T13:11:48.222" v="95"/>
          <ac:grpSpMkLst>
            <pc:docMk/>
            <pc:sldMk cId="0" sldId="289"/>
            <ac:grpSpMk id="1003" creationId="{00000000-0000-0000-0000-000000000000}"/>
          </ac:grpSpMkLst>
        </pc:grpChg>
        <pc:picChg chg="add mod">
          <ac:chgData name="LEE JUN HO" userId="8c4e397999e7d377" providerId="Windows Live" clId="Web-{47728415-2949-4429-B20E-81823722D163}" dt="2022-09-25T13:12:19.285" v="101" actId="14100"/>
          <ac:picMkLst>
            <pc:docMk/>
            <pc:sldMk cId="0" sldId="289"/>
            <ac:picMk id="4" creationId="{C08D8FFC-9BC4-F4F3-7443-063DE1CAFC56}"/>
          </ac:picMkLst>
        </pc:picChg>
      </pc:sldChg>
      <pc:sldChg chg="modSp">
        <pc:chgData name="LEE JUN HO" userId="8c4e397999e7d377" providerId="Windows Live" clId="Web-{47728415-2949-4429-B20E-81823722D163}" dt="2022-09-25T13:14:01.272" v="103" actId="1076"/>
        <pc:sldMkLst>
          <pc:docMk/>
          <pc:sldMk cId="0" sldId="290"/>
        </pc:sldMkLst>
        <pc:grpChg chg="mod">
          <ac:chgData name="LEE JUN HO" userId="8c4e397999e7d377" providerId="Windows Live" clId="Web-{47728415-2949-4429-B20E-81823722D163}" dt="2022-09-25T13:13:55.959" v="102" actId="1076"/>
          <ac:grpSpMkLst>
            <pc:docMk/>
            <pc:sldMk cId="0" sldId="290"/>
            <ac:grpSpMk id="1003" creationId="{00000000-0000-0000-0000-000000000000}"/>
          </ac:grpSpMkLst>
        </pc:grpChg>
        <pc:grpChg chg="mod">
          <ac:chgData name="LEE JUN HO" userId="8c4e397999e7d377" providerId="Windows Live" clId="Web-{47728415-2949-4429-B20E-81823722D163}" dt="2022-09-25T13:14:01.272" v="103" actId="1076"/>
          <ac:grpSpMkLst>
            <pc:docMk/>
            <pc:sldMk cId="0" sldId="290"/>
            <ac:grpSpMk id="1006" creationId="{00000000-0000-0000-0000-000000000000}"/>
          </ac:grpSpMkLst>
        </pc:grpChg>
      </pc:sldChg>
      <pc:sldChg chg="new del">
        <pc:chgData name="LEE JUN HO" userId="8c4e397999e7d377" providerId="Windows Live" clId="Web-{47728415-2949-4429-B20E-81823722D163}" dt="2022-09-25T12:49:40.455" v="12"/>
        <pc:sldMkLst>
          <pc:docMk/>
          <pc:sldMk cId="3137282935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7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10" Type="http://schemas.openxmlformats.org/officeDocument/2006/relationships/image" Target="../media/image105.jpeg"/><Relationship Id="rId4" Type="http://schemas.openxmlformats.org/officeDocument/2006/relationships/image" Target="../media/image8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05.jpeg"/><Relationship Id="rId4" Type="http://schemas.openxmlformats.org/officeDocument/2006/relationships/image" Target="../media/image8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12.jpeg"/><Relationship Id="rId4" Type="http://schemas.openxmlformats.org/officeDocument/2006/relationships/image" Target="../media/image8.png"/><Relationship Id="rId9" Type="http://schemas.openxmlformats.org/officeDocument/2006/relationships/image" Target="../media/image11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8.png"/><Relationship Id="rId7" Type="http://schemas.openxmlformats.org/officeDocument/2006/relationships/image" Target="../media/image1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8.png"/><Relationship Id="rId7" Type="http://schemas.openxmlformats.org/officeDocument/2006/relationships/image" Target="../media/image1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24.png"/><Relationship Id="rId4" Type="http://schemas.openxmlformats.org/officeDocument/2006/relationships/image" Target="../media/image8.png"/><Relationship Id="rId9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94.png"/><Relationship Id="rId12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29.png"/><Relationship Id="rId5" Type="http://schemas.openxmlformats.org/officeDocument/2006/relationships/image" Target="../media/image8.png"/><Relationship Id="rId10" Type="http://schemas.openxmlformats.org/officeDocument/2006/relationships/image" Target="../media/image128.png"/><Relationship Id="rId4" Type="http://schemas.openxmlformats.org/officeDocument/2006/relationships/image" Target="../media/image108.png"/><Relationship Id="rId9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jp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485" y="241245"/>
            <a:ext cx="5090310" cy="976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7093" y="3729513"/>
            <a:ext cx="8164891" cy="16057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2422" y="4998193"/>
            <a:ext cx="6184761" cy="12429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2214" y="8276614"/>
            <a:ext cx="1946057" cy="634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4290" y="8886151"/>
            <a:ext cx="1241117" cy="10217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64798" y="8886151"/>
            <a:ext cx="1228393" cy="10489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9543" y="6259981"/>
            <a:ext cx="2906629" cy="1590900"/>
            <a:chOff x="7689543" y="6259981"/>
            <a:chExt cx="2906629" cy="1590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9543" y="6259981"/>
              <a:ext cx="2906629" cy="1590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6212" y="1655075"/>
            <a:ext cx="10794877" cy="8026449"/>
            <a:chOff x="3226212" y="1655075"/>
            <a:chExt cx="10794877" cy="8026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6212" y="1655075"/>
              <a:ext cx="10794877" cy="80264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13142" y="2067173"/>
            <a:ext cx="10869090" cy="7720664"/>
            <a:chOff x="3113142" y="2067173"/>
            <a:chExt cx="10869090" cy="7720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3142" y="2067173"/>
              <a:ext cx="10869090" cy="7720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5289" y="1655075"/>
            <a:ext cx="9240203" cy="8387785"/>
            <a:chOff x="3985289" y="1655075"/>
            <a:chExt cx="9240203" cy="83877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5289" y="1655075"/>
              <a:ext cx="9240203" cy="83877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1332" y="2685023"/>
            <a:ext cx="11491716" cy="5618643"/>
            <a:chOff x="2971332" y="2685023"/>
            <a:chExt cx="11491716" cy="5618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332" y="2685023"/>
              <a:ext cx="11491716" cy="56186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10721" y="2285630"/>
            <a:ext cx="11664272" cy="6800572"/>
            <a:chOff x="3310721" y="2285630"/>
            <a:chExt cx="11664272" cy="68005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0721" y="2285630"/>
              <a:ext cx="11664272" cy="680057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02423" y="2950804"/>
            <a:ext cx="12880868" cy="5442285"/>
            <a:chOff x="2702423" y="2950804"/>
            <a:chExt cx="12880868" cy="54422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2423" y="2950804"/>
              <a:ext cx="12880868" cy="54422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5839" y="2685023"/>
            <a:ext cx="11871165" cy="6088900"/>
            <a:chOff x="2935839" y="2685023"/>
            <a:chExt cx="11871165" cy="60889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5839" y="2685023"/>
              <a:ext cx="11871165" cy="60889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2037" y="3136851"/>
            <a:ext cx="10790610" cy="5017036"/>
            <a:chOff x="3402037" y="3136851"/>
            <a:chExt cx="10790610" cy="501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2037" y="3136851"/>
              <a:ext cx="10790610" cy="5017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73" y="612423"/>
            <a:ext cx="380943" cy="8981641"/>
            <a:chOff x="17563673" y="612423"/>
            <a:chExt cx="380943" cy="898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53114" y="8066880"/>
              <a:ext cx="2784225" cy="4749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78583" y="612857"/>
              <a:ext cx="526777" cy="4497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60" y="127875"/>
            <a:ext cx="9765836" cy="1423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8214" y="1423347"/>
            <a:ext cx="14206392" cy="8523835"/>
            <a:chOff x="1588214" y="1423347"/>
            <a:chExt cx="14206392" cy="85238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214" y="1423347"/>
              <a:ext cx="14206392" cy="8523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360" y="127875"/>
            <a:ext cx="9765836" cy="1423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341" y="3011322"/>
            <a:ext cx="15733297" cy="5611607"/>
            <a:chOff x="715341" y="3011322"/>
            <a:chExt cx="15733297" cy="56116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341" y="3011322"/>
              <a:ext cx="15733297" cy="56116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601" y="1762563"/>
            <a:ext cx="2528613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3673" y="612423"/>
            <a:ext cx="380943" cy="8981641"/>
            <a:chOff x="17563673" y="612423"/>
            <a:chExt cx="380943" cy="898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53114" y="8066880"/>
              <a:ext cx="2784225" cy="4749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7478583" y="612857"/>
              <a:ext cx="526777" cy="449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304" y="3009233"/>
            <a:ext cx="2193460" cy="5118033"/>
            <a:chOff x="1226304" y="3009233"/>
            <a:chExt cx="2193460" cy="51180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95" y="2915925"/>
              <a:ext cx="620854" cy="104597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995" y="4331642"/>
              <a:ext cx="706568" cy="104597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995" y="5747359"/>
              <a:ext cx="716092" cy="104597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995" y="7163076"/>
              <a:ext cx="744664" cy="1045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79540" y="628289"/>
            <a:ext cx="349203" cy="8965768"/>
            <a:chOff x="17579540" y="628289"/>
            <a:chExt cx="349203" cy="8965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36132" y="8077449"/>
              <a:ext cx="2795910" cy="46550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7514141" y="531118"/>
              <a:ext cx="393615" cy="511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4066" y="3470774"/>
            <a:ext cx="1724913" cy="142210"/>
            <a:chOff x="2124066" y="3470774"/>
            <a:chExt cx="1724913" cy="1422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4066" y="3470774"/>
              <a:ext cx="1724913" cy="1422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3104" y="4542922"/>
            <a:ext cx="4513093" cy="6329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20363" y="5991409"/>
            <a:ext cx="4121597" cy="6329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0363" y="7364530"/>
            <a:ext cx="3303378" cy="659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9286" y="3122132"/>
            <a:ext cx="3165883" cy="7545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20365" y="3139098"/>
            <a:ext cx="1389845" cy="6552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7374" y="5991412"/>
            <a:ext cx="2445312" cy="6591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00834" y="4563901"/>
            <a:ext cx="1745626" cy="6702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7412" y="7319384"/>
            <a:ext cx="3364169" cy="6595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4066" y="4796081"/>
            <a:ext cx="1724913" cy="142210"/>
            <a:chOff x="2124066" y="4796081"/>
            <a:chExt cx="1724913" cy="1422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4066" y="4796081"/>
              <a:ext cx="1724913" cy="142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91413" y="6301888"/>
            <a:ext cx="1724913" cy="142210"/>
            <a:chOff x="2091413" y="6301888"/>
            <a:chExt cx="1724913" cy="1422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1413" y="6301888"/>
              <a:ext cx="1724913" cy="142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9781" y="7645156"/>
            <a:ext cx="1724913" cy="142210"/>
            <a:chOff x="2209781" y="7645156"/>
            <a:chExt cx="1724913" cy="1422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781" y="7645156"/>
              <a:ext cx="1724913" cy="14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1646" y="2961614"/>
            <a:ext cx="2217034" cy="5150497"/>
            <a:chOff x="9921646" y="2961614"/>
            <a:chExt cx="2217034" cy="51504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27335" y="2867303"/>
              <a:ext cx="721761" cy="106030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7335" y="4292600"/>
              <a:ext cx="729932" cy="106093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7335" y="5717897"/>
              <a:ext cx="712961" cy="105653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27335" y="7143194"/>
              <a:ext cx="737466" cy="1071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5703" y="3460980"/>
            <a:ext cx="1724913" cy="142210"/>
            <a:chOff x="10765703" y="3460980"/>
            <a:chExt cx="1724913" cy="1422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703" y="3460980"/>
              <a:ext cx="1724913" cy="142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5703" y="4761797"/>
            <a:ext cx="1724913" cy="142210"/>
            <a:chOff x="10765703" y="4761797"/>
            <a:chExt cx="1724913" cy="1422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703" y="4761797"/>
              <a:ext cx="1724913" cy="142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65703" y="6166215"/>
            <a:ext cx="1724913" cy="142210"/>
            <a:chOff x="10765703" y="6166215"/>
            <a:chExt cx="1724913" cy="1422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703" y="6166215"/>
              <a:ext cx="1724913" cy="142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65703" y="7580584"/>
            <a:ext cx="1724913" cy="142210"/>
            <a:chOff x="10765703" y="7580584"/>
            <a:chExt cx="1724913" cy="1422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703" y="7580584"/>
              <a:ext cx="1724913" cy="14221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3422" y="208347"/>
            <a:ext cx="2524795" cy="11510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360" y="127875"/>
            <a:ext cx="9820684" cy="1423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01116" y="1741720"/>
            <a:ext cx="13360978" cy="8075041"/>
            <a:chOff x="2501116" y="1741720"/>
            <a:chExt cx="13360978" cy="80750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116" y="1741720"/>
              <a:ext cx="13360978" cy="8075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3673" y="612423"/>
            <a:ext cx="380943" cy="8981641"/>
            <a:chOff x="17563673" y="612423"/>
            <a:chExt cx="380943" cy="8981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53114" y="8066880"/>
              <a:ext cx="2784225" cy="47496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78583" y="612857"/>
              <a:ext cx="526777" cy="449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76371" y="625129"/>
            <a:ext cx="355547" cy="8972117"/>
            <a:chOff x="17576371" y="625129"/>
            <a:chExt cx="355547" cy="897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337734" y="8079067"/>
              <a:ext cx="2795910" cy="4686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7382796" y="749949"/>
              <a:ext cx="750130" cy="4243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360" y="127875"/>
            <a:ext cx="9820684" cy="14238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601" y="1762563"/>
            <a:ext cx="2528613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743" y="3092083"/>
            <a:ext cx="15085081" cy="5463304"/>
            <a:chOff x="1121743" y="3092083"/>
            <a:chExt cx="15085081" cy="5463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743" y="3092083"/>
              <a:ext cx="15085081" cy="5463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63673" y="612423"/>
            <a:ext cx="380943" cy="8981641"/>
            <a:chOff x="17563673" y="612423"/>
            <a:chExt cx="380943" cy="89816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353114" y="8066880"/>
              <a:ext cx="2784225" cy="47496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478583" y="612857"/>
              <a:ext cx="526777" cy="449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0" y="625127"/>
            <a:ext cx="349203" cy="8972112"/>
            <a:chOff x="17579540" y="625127"/>
            <a:chExt cx="349203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6137" y="8080627"/>
              <a:ext cx="2795901" cy="4655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6945" y="605770"/>
              <a:ext cx="458625" cy="4211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68" y="91798"/>
            <a:ext cx="8319789" cy="1266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8472" y="1560667"/>
            <a:ext cx="7971130" cy="7362229"/>
            <a:chOff x="945177" y="1755496"/>
            <a:chExt cx="9257005" cy="7362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177" y="1755496"/>
              <a:ext cx="9257005" cy="7362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440" y="1556876"/>
            <a:ext cx="7613187" cy="7499698"/>
            <a:chOff x="8688645" y="1686762"/>
            <a:chExt cx="7613187" cy="7499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8645" y="1686762"/>
              <a:ext cx="7613187" cy="7499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0" y="625127"/>
            <a:ext cx="349203" cy="8972112"/>
            <a:chOff x="17579540" y="625127"/>
            <a:chExt cx="349203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6137" y="8080627"/>
              <a:ext cx="2795901" cy="4655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26945" y="605770"/>
              <a:ext cx="458625" cy="4211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68" y="91798"/>
            <a:ext cx="10383608" cy="1311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5608" y="1563737"/>
            <a:ext cx="8585849" cy="7502288"/>
            <a:chOff x="1091813" y="1628680"/>
            <a:chExt cx="8585849" cy="75022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813" y="1628680"/>
              <a:ext cx="8585849" cy="75022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3644" y="1497326"/>
            <a:ext cx="8430340" cy="7069906"/>
            <a:chOff x="7901234" y="4783450"/>
            <a:chExt cx="8651147" cy="4576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234" y="4783450"/>
              <a:ext cx="8651147" cy="4576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0" y="625127"/>
            <a:ext cx="349203" cy="8972112"/>
            <a:chOff x="17579540" y="625127"/>
            <a:chExt cx="349203" cy="897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5451" y="8079960"/>
              <a:ext cx="2795920" cy="4668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533298" y="612123"/>
              <a:ext cx="458625" cy="4084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844" y="91798"/>
            <a:ext cx="8718189" cy="1257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59796" y="1099538"/>
            <a:ext cx="8596400" cy="8172114"/>
            <a:chOff x="4863705" y="1463220"/>
            <a:chExt cx="8596400" cy="8172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3705" y="1463220"/>
              <a:ext cx="8596400" cy="8172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90614" y="-74693"/>
            <a:ext cx="1390706" cy="10487054"/>
            <a:chOff x="16990614" y="-74693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90614" y="-74693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5795" y="1242501"/>
            <a:ext cx="10976181" cy="8056822"/>
            <a:chOff x="2952920" y="1242501"/>
            <a:chExt cx="10976181" cy="80568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920" y="1242501"/>
              <a:ext cx="10976181" cy="80568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743" y="9240792"/>
            <a:ext cx="1537283" cy="6233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4283" y="50670"/>
            <a:ext cx="12056856" cy="1238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6721" y="1645130"/>
            <a:ext cx="13157573" cy="7952108"/>
            <a:chOff x="2236721" y="1645130"/>
            <a:chExt cx="13157573" cy="7952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6721" y="1645130"/>
              <a:ext cx="13157573" cy="79521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7106" y="9538708"/>
            <a:ext cx="1982731" cy="632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5" y="623976"/>
              <a:ext cx="526777" cy="4528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4283" y="50670"/>
            <a:ext cx="12056856" cy="12380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174" y="2411205"/>
            <a:ext cx="15085081" cy="5463304"/>
            <a:chOff x="884174" y="2411205"/>
            <a:chExt cx="15085081" cy="5463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174" y="2411205"/>
              <a:ext cx="15085081" cy="54633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8259" y="8965557"/>
            <a:ext cx="1982731" cy="632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5" y="623976"/>
              <a:ext cx="526777" cy="4528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4283" y="50670"/>
            <a:ext cx="12056856" cy="12380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86893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5" y="623976"/>
              <a:ext cx="526777" cy="4528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4927" y="345242"/>
            <a:ext cx="2130988" cy="6329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3904" y="7905183"/>
            <a:ext cx="16237802" cy="155323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3AA7B3C-9CF0-C1E9-6581-25F9D168AA5E}"/>
              </a:ext>
            </a:extLst>
          </p:cNvPr>
          <p:cNvGrpSpPr/>
          <p:nvPr/>
        </p:nvGrpSpPr>
        <p:grpSpPr>
          <a:xfrm>
            <a:off x="3340092" y="1633222"/>
            <a:ext cx="11783077" cy="5936811"/>
            <a:chOff x="3937569" y="1594256"/>
            <a:chExt cx="11783077" cy="59368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937569" y="1594256"/>
              <a:ext cx="4871954" cy="5936811"/>
              <a:chOff x="3937569" y="1594256"/>
              <a:chExt cx="4871954" cy="59368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37569" y="1594256"/>
                <a:ext cx="4871954" cy="5936811"/>
              </a:xfrm>
              <a:prstGeom prst="rect">
                <a:avLst/>
              </a:prstGeom>
            </p:spPr>
          </p:pic>
        </p:grpSp>
        <p:pic>
          <p:nvPicPr>
            <p:cNvPr id="4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97F0E6-517A-99F7-40B2-1FB2CEEF7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000" y="1828962"/>
              <a:ext cx="6576646" cy="5573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86941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11" y="7805446"/>
            <a:ext cx="14518412" cy="21206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4927" y="345242"/>
            <a:ext cx="2130988" cy="6329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3D186D-9E10-60B8-F6D2-8348FAADE8BD}"/>
              </a:ext>
            </a:extLst>
          </p:cNvPr>
          <p:cNvGrpSpPr/>
          <p:nvPr/>
        </p:nvGrpSpPr>
        <p:grpSpPr>
          <a:xfrm>
            <a:off x="3340092" y="1633222"/>
            <a:ext cx="11783077" cy="5936811"/>
            <a:chOff x="3937569" y="1594256"/>
            <a:chExt cx="11783077" cy="5936811"/>
          </a:xfrm>
        </p:grpSpPr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05112399-B57D-62DA-F7AD-982768075EDB}"/>
                </a:ext>
              </a:extLst>
            </p:cNvPr>
            <p:cNvGrpSpPr/>
            <p:nvPr/>
          </p:nvGrpSpPr>
          <p:grpSpPr>
            <a:xfrm>
              <a:off x="3937569" y="1594256"/>
              <a:ext cx="4871954" cy="5936811"/>
              <a:chOff x="3937569" y="1594256"/>
              <a:chExt cx="4871954" cy="5936811"/>
            </a:xfrm>
          </p:grpSpPr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DE1AB467-8034-0475-DD67-2A8E00C0E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37569" y="1594256"/>
                <a:ext cx="4871954" cy="5936811"/>
              </a:xfrm>
              <a:prstGeom prst="rect">
                <a:avLst/>
              </a:prstGeom>
            </p:spPr>
          </p:pic>
        </p:grpSp>
        <p:pic>
          <p:nvPicPr>
            <p:cNvPr id="10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8BDDCBF-162C-BE7C-506F-3B238EFC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000" y="1828962"/>
              <a:ext cx="6576646" cy="5573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6608225" y="1437046"/>
            <a:ext cx="631263" cy="5117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0328" y="57278"/>
            <a:ext cx="4006405" cy="1176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239" y="4362770"/>
            <a:ext cx="4739689" cy="1560173"/>
            <a:chOff x="1383239" y="4362770"/>
            <a:chExt cx="4739689" cy="15601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239" y="4362770"/>
              <a:ext cx="4739689" cy="1560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1482" y="2685023"/>
            <a:ext cx="4352032" cy="1677747"/>
            <a:chOff x="10821482" y="2685023"/>
            <a:chExt cx="4352032" cy="16777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1482" y="2685023"/>
              <a:ext cx="4352032" cy="1677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1482" y="6609035"/>
            <a:ext cx="4572278" cy="1988626"/>
            <a:chOff x="10821482" y="6609035"/>
            <a:chExt cx="4572278" cy="1988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1482" y="6609035"/>
              <a:ext cx="4572278" cy="19886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621" y="6128887"/>
            <a:ext cx="5250500" cy="8950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8382" y="4661071"/>
            <a:ext cx="3657290" cy="12757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9914" y="8781487"/>
            <a:ext cx="1567443" cy="514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1363" y="4809099"/>
            <a:ext cx="2375425" cy="667517"/>
            <a:chOff x="7211363" y="4809099"/>
            <a:chExt cx="2375425" cy="6675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363" y="4809099"/>
              <a:ext cx="2375425" cy="667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79540" y="628299"/>
            <a:ext cx="349203" cy="8965768"/>
            <a:chOff x="17579540" y="628299"/>
            <a:chExt cx="349203" cy="89657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6362451" y="8089989"/>
              <a:ext cx="2782120" cy="42665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508345" y="620267"/>
              <a:ext cx="488549" cy="428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4927" y="355124"/>
            <a:ext cx="2866464" cy="7365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847" y="7713809"/>
            <a:ext cx="14521830" cy="21206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833A181-A20E-5406-A972-927C975705AD}"/>
              </a:ext>
            </a:extLst>
          </p:cNvPr>
          <p:cNvGrpSpPr/>
          <p:nvPr/>
        </p:nvGrpSpPr>
        <p:grpSpPr>
          <a:xfrm>
            <a:off x="2770576" y="1450837"/>
            <a:ext cx="12168553" cy="6234734"/>
            <a:chOff x="2549769" y="1489803"/>
            <a:chExt cx="12168553" cy="6234734"/>
          </a:xfrm>
        </p:grpSpPr>
        <p:pic>
          <p:nvPicPr>
            <p:cNvPr id="4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E8D4020-7D69-0229-AA9A-83017487F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43999" y="1489803"/>
              <a:ext cx="5574323" cy="6234734"/>
            </a:xfrm>
            <a:prstGeom prst="rect">
              <a:avLst/>
            </a:prstGeom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7C69F-4CFF-8EA5-23A7-6F0C98CF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49769" y="1494390"/>
              <a:ext cx="6576646" cy="60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9536" y="333256"/>
            <a:ext cx="2245274" cy="6329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541" y="2925898"/>
            <a:ext cx="12953745" cy="43761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6588" y="2027393"/>
            <a:ext cx="6292951" cy="7273751"/>
            <a:chOff x="376588" y="2027393"/>
            <a:chExt cx="6292951" cy="7273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88" y="2027393"/>
              <a:ext cx="6292951" cy="7273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9651" y="314208"/>
            <a:ext cx="3036036" cy="7365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1840" y="2920297"/>
            <a:ext cx="10357802" cy="45152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6053" y="2333375"/>
            <a:ext cx="12813095" cy="4205070"/>
            <a:chOff x="2326053" y="2333375"/>
            <a:chExt cx="12813095" cy="42050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6053" y="2333375"/>
              <a:ext cx="12813095" cy="42050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8260" y="295893"/>
            <a:ext cx="2245274" cy="6329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712" y="7587755"/>
            <a:ext cx="12883693" cy="15543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8259" y="295894"/>
            <a:ext cx="3036797" cy="736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9113" y="1655075"/>
            <a:ext cx="5677433" cy="5831137"/>
            <a:chOff x="1569795" y="1655075"/>
            <a:chExt cx="5677433" cy="58311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795" y="1655075"/>
              <a:ext cx="5677433" cy="58311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8908" y="7714869"/>
            <a:ext cx="15081532" cy="2584532"/>
          </a:xfrm>
          <a:prstGeom prst="rect">
            <a:avLst/>
          </a:prstGeom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08D8FFC-9BC4-F4F3-7443-063DE1CAF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3093" y="1660045"/>
            <a:ext cx="6990484" cy="41353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7484936" y="631913"/>
            <a:ext cx="526777" cy="437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8743" y="4443865"/>
            <a:ext cx="1351695" cy="1158772"/>
            <a:chOff x="7686789" y="4716626"/>
            <a:chExt cx="1351695" cy="1158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6789" y="4716626"/>
              <a:ext cx="1351695" cy="11587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50670"/>
            <a:ext cx="7921922" cy="12380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63667" y="625123"/>
            <a:ext cx="380943" cy="8987985"/>
            <a:chOff x="17563667" y="625123"/>
            <a:chExt cx="380943" cy="89879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35451" y="8095829"/>
              <a:ext cx="2795920" cy="4668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7492870" y="623972"/>
              <a:ext cx="526777" cy="4528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7563" y="279739"/>
            <a:ext cx="2244198" cy="7365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8513" y="7751981"/>
            <a:ext cx="7075036" cy="1204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90902" y="1722195"/>
            <a:ext cx="7402641" cy="5660276"/>
            <a:chOff x="9142857" y="2436570"/>
            <a:chExt cx="7402641" cy="56602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436570"/>
              <a:ext cx="7402641" cy="56602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5EC11F-35F0-12A0-7B49-3524252F1471}"/>
              </a:ext>
            </a:extLst>
          </p:cNvPr>
          <p:cNvGrpSpPr/>
          <p:nvPr/>
        </p:nvGrpSpPr>
        <p:grpSpPr>
          <a:xfrm>
            <a:off x="327349" y="2472257"/>
            <a:ext cx="7138633" cy="4462829"/>
            <a:chOff x="548156" y="2628121"/>
            <a:chExt cx="7138633" cy="4462829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5F3CB022-17F5-B12A-4FDB-AA0C9B71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156" y="2628121"/>
              <a:ext cx="7138633" cy="4462829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B79BECFD-69E0-E44F-ECDC-D1181CAB732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1864" y="8034234"/>
            <a:ext cx="5307369" cy="6599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5737" y="601314"/>
            <a:ext cx="396815" cy="9011794"/>
            <a:chOff x="17555737" y="601314"/>
            <a:chExt cx="396815" cy="9011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55360" y="8075919"/>
              <a:ext cx="2779910" cy="4906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2875" y="600167"/>
              <a:ext cx="526777" cy="4528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68" y="91798"/>
            <a:ext cx="6580627" cy="1228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4F0CAF-7CDB-4391-E3A6-105EFDD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3" y="1320339"/>
            <a:ext cx="10170682" cy="5610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E74E9C-3EB8-78D3-2EAB-872F69F4E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784" y="1258435"/>
            <a:ext cx="5658990" cy="56728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1262" y="4252746"/>
            <a:ext cx="5101969" cy="1907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67" y="628294"/>
            <a:ext cx="380943" cy="8981641"/>
            <a:chOff x="17563667" y="628294"/>
            <a:chExt cx="380943" cy="898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6132" y="8093328"/>
              <a:ext cx="2795910" cy="4655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86594" y="620867"/>
              <a:ext cx="526777" cy="4654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422" y="208347"/>
            <a:ext cx="5635625" cy="1151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BF2014-559E-1626-4C89-0360F2E25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858" y="2790496"/>
            <a:ext cx="14756284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9540" y="628298"/>
            <a:ext cx="349203" cy="8965768"/>
            <a:chOff x="17579540" y="628298"/>
            <a:chExt cx="349203" cy="8965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6132" y="8077459"/>
              <a:ext cx="2795910" cy="4655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78583" y="628732"/>
              <a:ext cx="526777" cy="4497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336" y="1556725"/>
            <a:ext cx="15455079" cy="68372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422" y="208347"/>
            <a:ext cx="4206225" cy="11510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63673" y="625129"/>
            <a:ext cx="380943" cy="8972110"/>
            <a:chOff x="17563673" y="625129"/>
            <a:chExt cx="380943" cy="8972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44143" y="8072769"/>
              <a:ext cx="2795910" cy="4812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382796" y="749949"/>
              <a:ext cx="750130" cy="4243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998" y="2331121"/>
            <a:ext cx="12491152" cy="6028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422" y="208347"/>
            <a:ext cx="4206225" cy="1151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79540" y="628298"/>
            <a:ext cx="349203" cy="8965768"/>
            <a:chOff x="17579540" y="628298"/>
            <a:chExt cx="349203" cy="896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36132" y="8077459"/>
              <a:ext cx="2795910" cy="46550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7478583" y="628732"/>
              <a:ext cx="526777" cy="449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76371" y="625129"/>
            <a:ext cx="355547" cy="8972117"/>
            <a:chOff x="17576371" y="625129"/>
            <a:chExt cx="355547" cy="8972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7734" y="8079067"/>
              <a:ext cx="2795910" cy="4686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382796" y="749949"/>
              <a:ext cx="750130" cy="4243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422" y="208347"/>
            <a:ext cx="4206225" cy="1151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935" y="2407468"/>
            <a:ext cx="12298366" cy="3619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79540" y="628298"/>
            <a:ext cx="349203" cy="8965768"/>
            <a:chOff x="17579540" y="628298"/>
            <a:chExt cx="349203" cy="896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36132" y="8077459"/>
              <a:ext cx="2795910" cy="46550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7478583" y="628732"/>
              <a:ext cx="526777" cy="449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15432" y="-100670"/>
            <a:ext cx="2285714" cy="10487054"/>
            <a:chOff x="16815432" y="-100670"/>
            <a:chExt cx="2285714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5432" y="-100670"/>
              <a:ext cx="2285714" cy="10487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17325821" y="611513"/>
            <a:ext cx="560730" cy="511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0328" y="57278"/>
            <a:ext cx="8982939" cy="11768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374982" y="8356112"/>
            <a:ext cx="2650872" cy="4095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5E0E79-0F5A-0273-BA9E-A5A80A03E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238551"/>
            <a:ext cx="15261180" cy="8478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605" y="185018"/>
            <a:ext cx="7518008" cy="12524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0499" y="1928810"/>
            <a:ext cx="11079416" cy="7604323"/>
            <a:chOff x="2680499" y="1928810"/>
            <a:chExt cx="11079416" cy="76043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499" y="1928810"/>
              <a:ext cx="11079416" cy="7604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7625" y="-100670"/>
            <a:ext cx="1390706" cy="10487054"/>
            <a:chOff x="16977625" y="-100670"/>
            <a:chExt cx="1390706" cy="10487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619237" y="8540399"/>
            <a:ext cx="2162368" cy="409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7427629" y="837163"/>
            <a:ext cx="566577" cy="511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 JM</cp:lastModifiedBy>
  <cp:revision>18</cp:revision>
  <dcterms:created xsi:type="dcterms:W3CDTF">2022-09-25T21:10:00Z</dcterms:created>
  <dcterms:modified xsi:type="dcterms:W3CDTF">2022-09-25T15:33:48Z</dcterms:modified>
</cp:coreProperties>
</file>